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57" r:id="rId5"/>
    <p:sldId id="261" r:id="rId6"/>
    <p:sldId id="258" r:id="rId7"/>
    <p:sldId id="259" r:id="rId8"/>
    <p:sldId id="263" r:id="rId9"/>
    <p:sldId id="264" r:id="rId10"/>
    <p:sldId id="268" r:id="rId11"/>
    <p:sldId id="260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AF8D-27B5-4BFE-BC79-2B0C5CC4E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51E55-BCE6-4A2A-B1B8-52F78E498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FA7BB-8EAF-4497-9741-CE21A41C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AA24-D8E0-40D7-A725-2BC4361E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1061D-5993-423B-9083-94A609AA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0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E152-E995-4335-AEB3-6FA2832C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381D5-692C-4473-BB5B-19D208DD7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19207-FF5E-4810-8CF7-57E8F63E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5B5A3-D78D-4642-8730-19067ED7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B6340-04CA-4445-B953-810167ED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5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6BD9C-A756-4C9C-8D41-720E6ACB3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769C4-116E-432E-AD2C-81B1D364F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DE677-B288-4049-A609-93BB71A1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30A64-E0C7-4485-B848-E5296E62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8EECC-232D-46C2-8D3C-9FDAD7E2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2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7425-07EB-455C-985C-453138A8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F898-1EA3-4D6D-B1CE-EA5DC2D0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59469-F052-4D46-9321-38FB74F7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E267F-56A8-42F7-8D09-D1424B60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72522-7251-417B-A9E7-C2DFC008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EBC3-D3C2-475A-9B15-FDA6FB95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486F1-4948-4E16-876C-6EBB4495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08C69-D3FE-4941-A70A-6FE21FDB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1EFE-05E0-487C-9FE1-58F80588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418DB-A73C-4270-AD7E-0E864F5F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2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8D189-030F-4D66-BCF2-B6AB7E38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6A9B7-884B-40C4-AC87-C64D51C0D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42BDC-FA64-4C1E-9D70-5256524D0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FCBD5-5D74-4C2A-9D64-EB9211D5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C33DA-C408-4CD8-9ACA-808E7B7C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F0B7D-4A8F-4A96-B660-7A8A86B2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2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C96E-629F-4DCD-861F-8725803D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50016-89DD-4BC9-8011-C0697AA3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96B97-BE7B-4AE4-8636-7CE414325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496FA-6B5F-4646-AE90-B5E56390B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AAD8E-AF87-4D17-A4A6-AFFBE9E9F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776F7-BE3B-406B-80A4-2655D36B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92D12-18B9-4CAF-8C38-777E536B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12926-9D40-48B4-A2FC-5483C3FE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B0B8-7D9C-4D49-B5BA-66054D68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ED37F-D434-4D9F-8513-6A0F0325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4D401-A85D-4873-9DBD-0917F3F6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219CF-0B02-4966-BF01-6438182F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8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1CC20-AE9E-46A2-9DB8-F570458A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6D55C-D563-4E63-9F7E-5F6B7F78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0B6F5-E403-4F97-AAB4-2BA3306E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0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4607-CF7A-4DAC-81EB-B3D2E5F6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D248-6A0A-4BA7-B32F-BCEE0990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6B0AB-036C-4770-9921-9CD2C2519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F4F4F-545E-496B-8686-06A4FBDA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AE97B-9E23-442B-84F4-E5C5ECFF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2BBA4-5B0F-483B-9FBD-518A1629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5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F482-96E4-436B-AEB7-98343913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F9BAB-B6DF-460F-B866-9C7E89C97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867C9-356F-4383-94E0-27BC6C3E8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DABD9-E0FC-4E87-B3A3-9C9FA705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35D12-0774-4E11-A50C-25CF403B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E8E8C-42B6-474F-A114-A14583DD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4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473B8-B554-4C2F-B6D2-94EC3812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F26F2-E1B3-4281-A712-4CEA931D3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D89ED-FA2F-4DBA-AF0C-835342D92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3F20-72E2-493F-9F2D-13F5FFAB51F1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3EB32-3BA6-4275-836A-33EF58A4D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9AAAB-777F-49B7-98EF-64F2F94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643F-75CA-4F1A-A592-8B118BDA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8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494950" y="880844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WASH YOUR HANDS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30C13A9-2993-4C49-9344-9A2E414E3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461" y="2513428"/>
            <a:ext cx="3967688" cy="396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1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469783" y="190849"/>
            <a:ext cx="1280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CLEAN THIS MACHINE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756AD2B-0960-4BCA-8B94-9E158E4A1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57" y="1644200"/>
            <a:ext cx="3384883" cy="33848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447E07-2B6F-4E5A-B244-183115E6777F}"/>
              </a:ext>
            </a:extLst>
          </p:cNvPr>
          <p:cNvSpPr txBox="1"/>
          <p:nvPr/>
        </p:nvSpPr>
        <p:spPr>
          <a:xfrm>
            <a:off x="2827090" y="5152607"/>
            <a:ext cx="1280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AFTER USE</a:t>
            </a:r>
          </a:p>
        </p:txBody>
      </p:sp>
    </p:spTree>
    <p:extLst>
      <p:ext uri="{BB962C8B-B14F-4D97-AF65-F5344CB8AC3E}">
        <p14:creationId xmlns:p14="http://schemas.microsoft.com/office/powerpoint/2010/main" val="251016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1417738" y="4248957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DUE TO COVID19 </a:t>
            </a:r>
          </a:p>
        </p:txBody>
      </p:sp>
      <p:pic>
        <p:nvPicPr>
          <p:cNvPr id="3" name="Picture 2" descr="A stop sign&#10;&#10;Description automatically generated">
            <a:extLst>
              <a:ext uri="{FF2B5EF4-FFF2-40B4-BE49-F238E27FC236}">
                <a16:creationId xmlns:a16="http://schemas.microsoft.com/office/drawing/2014/main" id="{92B9E466-552D-4216-ACB9-B0A19DD37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65" y="1663811"/>
            <a:ext cx="2728535" cy="27285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E68905-FEC7-4D49-83A6-4980ABA5D73E}"/>
              </a:ext>
            </a:extLst>
          </p:cNvPr>
          <p:cNvSpPr txBox="1"/>
          <p:nvPr/>
        </p:nvSpPr>
        <p:spPr>
          <a:xfrm>
            <a:off x="496720" y="463482"/>
            <a:ext cx="14455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VISITING IS RESTRICTED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8FDDE-D2A9-4A15-B08E-E958018CD39B}"/>
              </a:ext>
            </a:extLst>
          </p:cNvPr>
          <p:cNvSpPr txBox="1"/>
          <p:nvPr/>
        </p:nvSpPr>
        <p:spPr>
          <a:xfrm>
            <a:off x="1948943" y="5716607"/>
            <a:ext cx="1445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SPEAK TO A MEMBER OF STAFF</a:t>
            </a:r>
          </a:p>
        </p:txBody>
      </p:sp>
    </p:spTree>
    <p:extLst>
      <p:ext uri="{BB962C8B-B14F-4D97-AF65-F5344CB8AC3E}">
        <p14:creationId xmlns:p14="http://schemas.microsoft.com/office/powerpoint/2010/main" val="245410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904705" y="4270057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NO ENTRY </a:t>
            </a:r>
          </a:p>
        </p:txBody>
      </p:sp>
      <p:pic>
        <p:nvPicPr>
          <p:cNvPr id="3" name="Picture 2" descr="A stop sign&#10;&#10;Description automatically generated">
            <a:extLst>
              <a:ext uri="{FF2B5EF4-FFF2-40B4-BE49-F238E27FC236}">
                <a16:creationId xmlns:a16="http://schemas.microsoft.com/office/drawing/2014/main" id="{92B9E466-552D-4216-ACB9-B0A19DD37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65" y="1663811"/>
            <a:ext cx="2728535" cy="27285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E68905-FEC7-4D49-83A6-4980ABA5D73E}"/>
              </a:ext>
            </a:extLst>
          </p:cNvPr>
          <p:cNvSpPr txBox="1"/>
          <p:nvPr/>
        </p:nvSpPr>
        <p:spPr>
          <a:xfrm>
            <a:off x="932555" y="463482"/>
            <a:ext cx="14455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INTENSIVE CARE UNIT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8FDDE-D2A9-4A15-B08E-E958018CD39B}"/>
              </a:ext>
            </a:extLst>
          </p:cNvPr>
          <p:cNvSpPr txBox="1"/>
          <p:nvPr/>
        </p:nvSpPr>
        <p:spPr>
          <a:xfrm>
            <a:off x="1948943" y="5716607"/>
            <a:ext cx="1445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SPEAK TO A MEMBER OF STAFF</a:t>
            </a:r>
          </a:p>
        </p:txBody>
      </p:sp>
    </p:spTree>
    <p:extLst>
      <p:ext uri="{BB962C8B-B14F-4D97-AF65-F5344CB8AC3E}">
        <p14:creationId xmlns:p14="http://schemas.microsoft.com/office/powerpoint/2010/main" val="221074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904705" y="4270057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NO ENTRY </a:t>
            </a:r>
          </a:p>
        </p:txBody>
      </p:sp>
      <p:pic>
        <p:nvPicPr>
          <p:cNvPr id="3" name="Picture 2" descr="A stop sign&#10;&#10;Description automatically generated">
            <a:extLst>
              <a:ext uri="{FF2B5EF4-FFF2-40B4-BE49-F238E27FC236}">
                <a16:creationId xmlns:a16="http://schemas.microsoft.com/office/drawing/2014/main" id="{92B9E466-552D-4216-ACB9-B0A19DD37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65" y="1663811"/>
            <a:ext cx="2728535" cy="27285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E68905-FEC7-4D49-83A6-4980ABA5D73E}"/>
              </a:ext>
            </a:extLst>
          </p:cNvPr>
          <p:cNvSpPr txBox="1"/>
          <p:nvPr/>
        </p:nvSpPr>
        <p:spPr>
          <a:xfrm>
            <a:off x="341831" y="399182"/>
            <a:ext cx="14455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EMERGENCY DEPARTMENT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8FDDE-D2A9-4A15-B08E-E958018CD39B}"/>
              </a:ext>
            </a:extLst>
          </p:cNvPr>
          <p:cNvSpPr txBox="1"/>
          <p:nvPr/>
        </p:nvSpPr>
        <p:spPr>
          <a:xfrm>
            <a:off x="1948943" y="5716607"/>
            <a:ext cx="1445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SPEAK TO A MEMBER OF STAFF</a:t>
            </a:r>
          </a:p>
        </p:txBody>
      </p:sp>
    </p:spTree>
    <p:extLst>
      <p:ext uri="{BB962C8B-B14F-4D97-AF65-F5344CB8AC3E}">
        <p14:creationId xmlns:p14="http://schemas.microsoft.com/office/powerpoint/2010/main" val="4927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494950" y="880844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USE THE HAND GEL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0EE3B35-45CD-4E38-8394-C4E02498B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404" y="1981810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3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1090569" y="478173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6B7363FF-D2B1-4C6E-8FB6-DC5AADAF2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29" y="1511293"/>
            <a:ext cx="3698541" cy="3698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5AA43F-BE9B-4FB1-A8B9-BEF900BC7A78}"/>
              </a:ext>
            </a:extLst>
          </p:cNvPr>
          <p:cNvSpPr txBox="1"/>
          <p:nvPr/>
        </p:nvSpPr>
        <p:spPr>
          <a:xfrm>
            <a:off x="1595307" y="5209834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WHEN YOU COUGH</a:t>
            </a:r>
          </a:p>
        </p:txBody>
      </p:sp>
    </p:spTree>
    <p:extLst>
      <p:ext uri="{BB962C8B-B14F-4D97-AF65-F5344CB8AC3E}">
        <p14:creationId xmlns:p14="http://schemas.microsoft.com/office/powerpoint/2010/main" val="54536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60058" y="813732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PPE DONNING POINT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DAD3190-BA37-45C2-8BD5-A50B07EA2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3" y="2776982"/>
            <a:ext cx="3252920" cy="325292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5FD4E2C-207E-450B-A79A-BEFB965AE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08" y="2776982"/>
            <a:ext cx="3252920" cy="325292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6A9D439-D00C-4F2D-BA35-4FC7695C5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971" y="1537007"/>
            <a:ext cx="3749968" cy="374996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6AEC8075-539A-45B2-99A7-0D49F5E7B7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47107">
            <a:off x="4778096" y="4096577"/>
            <a:ext cx="2343719" cy="234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5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60058" y="813732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NO ENTRY WITHOUT PPE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DAD3190-BA37-45C2-8BD5-A50B07EA2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3" y="2776982"/>
            <a:ext cx="3252920" cy="325292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5FD4E2C-207E-450B-A79A-BEFB965AE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08" y="2776982"/>
            <a:ext cx="3252920" cy="325292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6A9D439-D00C-4F2D-BA35-4FC7695C5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971" y="1537007"/>
            <a:ext cx="3749968" cy="374996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6AEC8075-539A-45B2-99A7-0D49F5E7B7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47107">
            <a:off x="4778096" y="4096577"/>
            <a:ext cx="2343719" cy="234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9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60058" y="813732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PPE DOFFING POINT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45BD519-6649-4882-92DF-F25F6F9DE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9" y="2530206"/>
            <a:ext cx="3732796" cy="37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4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978091" y="441314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NO ENTRY</a:t>
            </a:r>
          </a:p>
        </p:txBody>
      </p:sp>
      <p:pic>
        <p:nvPicPr>
          <p:cNvPr id="3" name="Picture 2" descr="A stop sign&#10;&#10;Description automatically generated">
            <a:extLst>
              <a:ext uri="{FF2B5EF4-FFF2-40B4-BE49-F238E27FC236}">
                <a16:creationId xmlns:a16="http://schemas.microsoft.com/office/drawing/2014/main" id="{92B9E466-552D-4216-ACB9-B0A19DD37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5" y="1928516"/>
            <a:ext cx="4488170" cy="44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9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290194" y="474870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CLEAN AREA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189053-8202-4E62-A26C-894CF3FFF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93" y="2000685"/>
            <a:ext cx="4215557" cy="42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9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C4473-B7C0-47EC-83EC-53E6C8E2A4B9}"/>
              </a:ext>
            </a:extLst>
          </p:cNvPr>
          <p:cNvSpPr/>
          <p:nvPr/>
        </p:nvSpPr>
        <p:spPr>
          <a:xfrm>
            <a:off x="194345" y="190849"/>
            <a:ext cx="11803310" cy="6476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AFD19-80D6-4EAB-AD14-FD312F9DC5F6}"/>
              </a:ext>
            </a:extLst>
          </p:cNvPr>
          <p:cNvSpPr txBox="1"/>
          <p:nvPr/>
        </p:nvSpPr>
        <p:spPr>
          <a:xfrm>
            <a:off x="2608976" y="267630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DIRTY AREA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03BB4D3E-5714-467F-BB78-67C58488D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236" y="1714180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0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4</cp:revision>
  <dcterms:created xsi:type="dcterms:W3CDTF">2020-03-14T13:34:24Z</dcterms:created>
  <dcterms:modified xsi:type="dcterms:W3CDTF">2020-03-14T14:17:04Z</dcterms:modified>
</cp:coreProperties>
</file>